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1" r:id="rId5"/>
    <p:sldId id="263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9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1836" y="9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F61E35EB-8141-00CC-47E4-358CB98556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866A1E3-974D-1932-3981-987D46BA69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28F19-0842-4C4F-A524-50DFAE3B3622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D4085B0-E1D0-B002-C236-D621018EF0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BD9D3F7-2080-7CE3-BDFB-D1CA424AB7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B6A23-35D2-4BA6-A299-0ED9FDD025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7328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A5441-B814-47B3-8321-4439CA54F929}" type="datetimeFigureOut">
              <a:rPr lang="" smtClean="0"/>
              <a:pPr/>
              <a:t>12/14/2025</a:t>
            </a:fld>
            <a:endParaRPr lang="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C891C-AFCC-4CC9-9C69-A6B10E63DD0A}" type="slidenum">
              <a:rPr lang="" smtClean="0"/>
              <a:pPr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xmlns="" val="126157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C891C-AFCC-4CC9-9C69-A6B10E63DD0A}" type="slidenum">
              <a:rPr lang="" smtClean="0"/>
              <a:pPr/>
              <a:t>2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xmlns="" val="99026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C891C-AFCC-4CC9-9C69-A6B10E63DD0A}" type="slidenum">
              <a:rPr lang="" smtClean="0"/>
              <a:pPr/>
              <a:t>5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xmlns="" val="469399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16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31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0187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0416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0103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2842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1309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965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1230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070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939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629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515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218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696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954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38ED-EDAE-49DD-99E6-1D4E0273D095}" type="datetimeFigureOut">
              <a:rPr lang="ru-RU" smtClean="0"/>
              <a:pPr/>
              <a:t>14.12.2025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29B524-662B-4776-B57F-46BC16D445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365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D6948B-48BF-911F-42C3-ED3BE20F3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1" y="247590"/>
            <a:ext cx="11225770" cy="99542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kern="1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700" b="1" kern="1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kk-KZ" sz="2700" b="1" kern="1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 </a:t>
            </a:r>
            <a:r>
              <a:rPr lang="kk-KZ" sz="2700" b="1" kern="18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кеңес беру пункті</a:t>
            </a:r>
            <a:r>
              <a:rPr lang="ru-RU" sz="27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7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Ашылған уақыты:</a:t>
            </a:r>
            <a:r>
              <a:rPr lang="ru-RU" sz="27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16.04</a:t>
            </a: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2025 </a:t>
            </a:r>
            <a:r>
              <a:rPr lang="ru-RU" sz="27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ҚҰРМЕТТІ АТА-АНАЛАР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1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Құмсай бастауыш</a:t>
            </a:r>
            <a:r>
              <a:rPr lang="ru-RU" sz="31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sz="3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«Күншуақ» </a:t>
            </a:r>
            <a:r>
              <a:rPr lang="ru-RU" sz="31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шағын </a:t>
            </a:r>
            <a:r>
              <a:rPr lang="ru-RU" sz="31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310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базасынан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құрылған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пункті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i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31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 СІЗДЕРДІ КЕҢЕС БЕРУ ПУКТІНДЕ КҮТЕМІЗ</a:t>
            </a:r>
            <a:b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7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Құмс</a:t>
            </a:r>
            <a:r>
              <a:rPr lang="kk-KZ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7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7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ауылы</a:t>
            </a: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Құрылысшылар </a:t>
            </a: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27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өшесі, </a:t>
            </a:r>
            <a:r>
              <a:rPr lang="en-US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87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1CC2D7-F2BB-A532-EB91-97458282C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	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Үкіметінің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2023жыл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                 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наурызда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№249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қаулысымен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бекітілген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Республикасында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дейнгі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орта,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техникалық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дамытудың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2023 -2029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жылдарға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тұжырымдамасының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–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индикаторының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–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тармағын орындау және Ақтөбе облысы білім басқармасының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наурыздағы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№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бұйрығын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басшылыққа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үйде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тәрбиелеп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аналарға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занды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өкілдеріне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кенес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беру,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кажет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балалармен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құзыреттілігін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аналарға арналған консультациялық пункт қызметын ұйымдастыру маұсатында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Ақтөбе облысының білім басқармасы Мәртөк ауданының білім бөлімі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ММ-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нің 2025 жылғы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сәуірдегі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340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бұйрығы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АТА-АНАЛАРҒА КЕҢЕС БЕРУ ПУКТІНІҢ МАҚСАТЫ: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 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жасына дейінгі балаларды үйде тәрбиелеп отырған отбасыларға диагностикалық, консультациялық және әдістемелік көмек көрсету.</a:t>
            </a:r>
            <a:b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АТА-АНАЛАРҒА КЕҢЕС БЕРУ ПУКТІНІҢ НЕГІЗГІ МІНДЕТТЕРІ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мәселелері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ата-аналарға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заңды өкілдерге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көмек көрсету;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үйде тәрбиелеп отырған отбасыларға әдістемелік, диагностикалық және консультациялық көмек ұйымдастыру;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бағдарламасын іске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Құмсай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БМ «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Күншуақ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шағын- орталық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ата-аналарға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заңды өкілдерге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тәрбиелеуді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мүдделі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ұйымдарға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-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дамуындағы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ауытқулардың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профилактикасын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/>
              <a:t/>
            </a:r>
            <a:br>
              <a:rPr lang="kk-KZ" sz="1600" dirty="0"/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520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E681C0-2F31-9DA5-4B5A-7C74E879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75" y="0"/>
            <a:ext cx="8596668" cy="177323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ЕГЕР СІЗДЕ АТА-АНАЛАРҒА КЕҢЕС БЕРУ ПУКТІНЕ БАРУ МҮМКІНДІГІ БОЛМАСА</a:t>
            </a:r>
            <a:r>
              <a:rPr lang="ru-RU" sz="1800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 (71331) </a:t>
            </a: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телефоны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қызықтыратын сұрақтарыңызды қоя аласыз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телефон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арқылы сөйлескен кезде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  пункт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маманына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жазылу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қоңырауының мақсатын  хабарлаңыз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Сондай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–ақ  ата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аналар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kumsaishool@gmail</a:t>
            </a:r>
            <a:r>
              <a:rPr lang="en-US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</a:t>
            </a:r>
            <a:r>
              <a:rPr lang="ru-RU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қашықтан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хабарласа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en-US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консультативтік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пункт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маманына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ескертумен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Ата-аналар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балабақшаның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веб-сайты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800" dirty="0" err="1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kumsai.martuk</a:t>
            </a:r>
            <a:r>
              <a:rPr lang="ru-RU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 err="1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</a:t>
            </a:r>
            <a:r>
              <a:rPr lang="ru-RU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 err="1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r>
              <a:rPr lang="en-US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r>
              <a:rPr lang="en-US" sz="1800" dirty="0" smtClean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кеңестер</a:t>
            </a: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пункті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жоспарына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жарияланады</a:t>
            </a:r>
            <a:r>
              <a:rPr lang="ru-RU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НАЗАРЛАРЫҢЫЗҒА!</a:t>
            </a:r>
            <a:r>
              <a:rPr lang="ru-RU" sz="18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пуктінің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мамандарынан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кеңесін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өтініш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беруші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ата-ана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мәртебесін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растайтын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басын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куәландыратын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құжатты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ұсынуы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5750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9920909-3ADB-758B-A642-240262F7F1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63073878"/>
              </p:ext>
            </p:extLst>
          </p:nvPr>
        </p:nvGraphicFramePr>
        <p:xfrm>
          <a:off x="3619500" y="294640"/>
          <a:ext cx="2661379" cy="1310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1379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lang="kk-KZ" sz="1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Мектепке дейінгі</a:t>
                      </a:r>
                      <a:r>
                        <a:rPr lang="kk-KZ" sz="14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ұйымдарға бармайтын балалардың ата-аналарына, ұ</a:t>
                      </a:r>
                      <a:r>
                        <a:rPr lang="kk-KZ" sz="1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йымдаспаған</a:t>
                      </a:r>
                      <a:r>
                        <a:rPr lang="kk-KZ" sz="14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балалармен  </a:t>
                      </a:r>
                      <a:endParaRPr lang="x-none" sz="140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rtl="0" eaLnBrk="1" latinLnBrk="0" hangingPunct="1"/>
                      <a:r>
                        <a:rPr lang="kk-KZ" sz="14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жұмыс түрлері</a:t>
                      </a:r>
                      <a:endParaRPr lang="x-none" sz="140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xmlns="" id="{EFFC3C1B-29F1-B596-4430-B2D6B87A01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70490155"/>
              </p:ext>
            </p:extLst>
          </p:nvPr>
        </p:nvGraphicFramePr>
        <p:xfrm>
          <a:off x="1350144" y="1513205"/>
          <a:ext cx="2171700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Ата-аналар</a:t>
                      </a:r>
                      <a:endParaRPr lang="x-none" sz="1600" smtClean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xmlns="" id="{89707E59-E0A6-3478-F387-216B7025C4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14793518"/>
              </p:ext>
            </p:extLst>
          </p:nvPr>
        </p:nvGraphicFramePr>
        <p:xfrm>
          <a:off x="6347144" y="1500189"/>
          <a:ext cx="2171700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Балалар</a:t>
                      </a:r>
                      <a:endParaRPr lang="x-none" sz="1600" smtClean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xmlns="" id="{CA925353-E8EB-972C-FC62-6B3D0B9825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76336208"/>
              </p:ext>
            </p:extLst>
          </p:nvPr>
        </p:nvGraphicFramePr>
        <p:xfrm>
          <a:off x="1225141" y="2501583"/>
          <a:ext cx="2514918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918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Үйге</a:t>
                      </a:r>
                      <a:r>
                        <a:rPr lang="kk-KZ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бару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9" name="Объект 3">
            <a:extLst>
              <a:ext uri="{FF2B5EF4-FFF2-40B4-BE49-F238E27FC236}">
                <a16:creationId xmlns:a16="http://schemas.microsoft.com/office/drawing/2014/main" xmlns="" id="{02CEF423-B65E-81F7-5455-6FC98B0C17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32321825"/>
              </p:ext>
            </p:extLst>
          </p:nvPr>
        </p:nvGraphicFramePr>
        <p:xfrm>
          <a:off x="1327560" y="3462727"/>
          <a:ext cx="3214459" cy="70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4459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584617">
                <a:tc>
                  <a:txBody>
                    <a:bodyPr/>
                    <a:lstStyle/>
                    <a:p>
                      <a:pPr algn="ctr"/>
                      <a:endParaRPr lang="kk-KZ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Кеңес беру және әдістемелік көмек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sz="1600" dirty="0" smtClean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10" name="Объект 3">
            <a:extLst>
              <a:ext uri="{FF2B5EF4-FFF2-40B4-BE49-F238E27FC236}">
                <a16:creationId xmlns:a16="http://schemas.microsoft.com/office/drawing/2014/main" xmlns="" id="{06DF7E9E-209B-CAF9-A867-594994D800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48411719"/>
              </p:ext>
            </p:extLst>
          </p:nvPr>
        </p:nvGraphicFramePr>
        <p:xfrm>
          <a:off x="1244184" y="4586990"/>
          <a:ext cx="3297836" cy="67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7836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26582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Шағын - орталыкта </a:t>
                      </a: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ішілік саяхаттар Әкем,анам және мен</a:t>
                      </a:r>
                      <a:endParaRPr lang="x-none" sz="1400" b="1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11" name="Объект 3">
            <a:extLst>
              <a:ext uri="{FF2B5EF4-FFF2-40B4-BE49-F238E27FC236}">
                <a16:creationId xmlns:a16="http://schemas.microsoft.com/office/drawing/2014/main" xmlns="" id="{788C3147-563E-F832-FE30-09D98D9EAB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26104781"/>
              </p:ext>
            </p:extLst>
          </p:nvPr>
        </p:nvGraphicFramePr>
        <p:xfrm>
          <a:off x="1097427" y="5588000"/>
          <a:ext cx="3429603" cy="883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603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866457"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“Мәртөк тынысы” арқылы педагогтердің қызметін насихаттау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rtl="0" eaLnBrk="1" latinLnBrk="0" hangingPunct="1"/>
                      <a:r>
                        <a:rPr lang="kk-K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x-none" sz="1400" smtClean="0">
                        <a:effectLst/>
                      </a:endParaRPr>
                    </a:p>
                    <a:p>
                      <a:r>
                        <a:rPr lang="kk-KZ" sz="1600" dirty="0" smtClean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0D57FB4B-BDFD-8E07-D988-82B29F3D413B}"/>
              </a:ext>
            </a:extLst>
          </p:cNvPr>
          <p:cNvCxnSpPr/>
          <p:nvPr/>
        </p:nvCxnSpPr>
        <p:spPr>
          <a:xfrm flipH="1">
            <a:off x="3429000" y="1270000"/>
            <a:ext cx="381000" cy="215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xmlns="" id="{D5528B06-126C-FC7C-C259-EC9A3EEE7A8D}"/>
              </a:ext>
            </a:extLst>
          </p:cNvPr>
          <p:cNvCxnSpPr/>
          <p:nvPr/>
        </p:nvCxnSpPr>
        <p:spPr>
          <a:xfrm>
            <a:off x="6720840" y="1270000"/>
            <a:ext cx="457200" cy="215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EE9D3C25-963E-3252-06EB-0534C0D0A455}"/>
              </a:ext>
            </a:extLst>
          </p:cNvPr>
          <p:cNvCxnSpPr>
            <a:cxnSpLocks/>
          </p:cNvCxnSpPr>
          <p:nvPr/>
        </p:nvCxnSpPr>
        <p:spPr>
          <a:xfrm flipH="1">
            <a:off x="7543800" y="2239329"/>
            <a:ext cx="15240" cy="351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1CD4D773-5F93-E339-129F-2A9067612EF5}"/>
              </a:ext>
            </a:extLst>
          </p:cNvPr>
          <p:cNvCxnSpPr>
            <a:cxnSpLocks/>
          </p:cNvCxnSpPr>
          <p:nvPr/>
        </p:nvCxnSpPr>
        <p:spPr>
          <a:xfrm>
            <a:off x="2435994" y="2252345"/>
            <a:ext cx="0" cy="307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Объект 3">
            <a:extLst>
              <a:ext uri="{FF2B5EF4-FFF2-40B4-BE49-F238E27FC236}">
                <a16:creationId xmlns:a16="http://schemas.microsoft.com/office/drawing/2014/main" xmlns="" id="{E763B278-6784-76A6-89BA-80091D73E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55363407"/>
              </p:ext>
            </p:extLst>
          </p:nvPr>
        </p:nvGraphicFramePr>
        <p:xfrm>
          <a:off x="6271101" y="2606040"/>
          <a:ext cx="2590961" cy="82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0961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Көңілді старт</a:t>
                      </a:r>
                      <a:r>
                        <a:rPr lang="kk-KZ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26" name="Объект 3">
            <a:extLst>
              <a:ext uri="{FF2B5EF4-FFF2-40B4-BE49-F238E27FC236}">
                <a16:creationId xmlns:a16="http://schemas.microsoft.com/office/drawing/2014/main" xmlns="" id="{4C3070C2-718D-E39C-4515-37C983E2BB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91849361"/>
              </p:ext>
            </p:extLst>
          </p:nvPr>
        </p:nvGraphicFramePr>
        <p:xfrm>
          <a:off x="6347144" y="3687444"/>
          <a:ext cx="2514918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918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Сурет көрмелері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27" name="Объект 3">
            <a:extLst>
              <a:ext uri="{FF2B5EF4-FFF2-40B4-BE49-F238E27FC236}">
                <a16:creationId xmlns:a16="http://schemas.microsoft.com/office/drawing/2014/main" xmlns="" id="{93E525EB-3482-F56C-ABDE-8B89B9955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2418734"/>
              </p:ext>
            </p:extLst>
          </p:nvPr>
        </p:nvGraphicFramePr>
        <p:xfrm>
          <a:off x="6301581" y="4677569"/>
          <a:ext cx="2514918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918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Қуыршақ</a:t>
                      </a:r>
                      <a:r>
                        <a:rPr lang="kk-KZ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театры шақырады</a:t>
                      </a: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  <p:graphicFrame>
        <p:nvGraphicFramePr>
          <p:cNvPr id="28" name="Объект 3">
            <a:extLst>
              <a:ext uri="{FF2B5EF4-FFF2-40B4-BE49-F238E27FC236}">
                <a16:creationId xmlns:a16="http://schemas.microsoft.com/office/drawing/2014/main" xmlns="" id="{B3B76612-595D-8FF1-5AF2-FAE0DA3FA3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00732966"/>
              </p:ext>
            </p:extLst>
          </p:nvPr>
        </p:nvGraphicFramePr>
        <p:xfrm>
          <a:off x="6271101" y="5721034"/>
          <a:ext cx="2514918" cy="73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918">
                  <a:extLst>
                    <a:ext uri="{9D8B030D-6E8A-4147-A177-3AD203B41FA5}">
                      <a16:colId xmlns:a16="http://schemas.microsoft.com/office/drawing/2014/main" xmlns="" val="3023558627"/>
                    </a:ext>
                  </a:extLst>
                </a:gridCol>
              </a:tblGrid>
              <a:tr h="7391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Шағын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kk-KZ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орталықта </a:t>
                      </a:r>
                      <a:r>
                        <a:rPr lang="kk-KZ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бөбектер</a:t>
                      </a:r>
                      <a:r>
                        <a:rPr lang="kk-KZ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үшін сенбілік мектебі</a:t>
                      </a:r>
                      <a:r>
                        <a:rPr lang="kk-KZ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x-none" sz="140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6173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6017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6017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9099905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1950</TotalTime>
  <Words>59</Words>
  <Application>Microsoft Office PowerPoint</Application>
  <PresentationFormat>Произвольный</PresentationFormat>
  <Paragraphs>28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  Ата-аналарға кеңес беру пункті         Ашылған уақыты: 16.04. 2025 жыл     ҚҰРМЕТТІ АТА-АНАЛАР!       Құмсай бастауыш мектебі «Күншуақ» шағын орталық         базасынан құрылған ата-аналар үшін тегін      кеңес беру пункті  жұмыс жасайды.                                                                                БІЗ СІЗДЕРДІ КЕҢЕС БЕРУ ПУКТІНДЕ КҮТЕМІЗ      Құмсай  ауылы, Құрылысшылар көшесі, 57  </vt:lpstr>
      <vt:lpstr>  Ата-аналарға кеңес беру пункті Қазақстан Республикасы Үкіметінің 2023жылғы                    28 наурыздағы №249 қаулысымен бекітілген Қазақстан Республикасында мектепке дейнгі, орта, техникалық және кәсіптік білім беруді дамытудың 2023 -2029 жылдарға арналған тұжырымдамасының 1 –индикаторының 5 – тармағын орындау және Ақтөбе облысы білім басқармасының 2025 жылғы 12 наурыздағы № 120 бұйрығын басшылыққа ала отырып, мектеп жасына дейінгі балаларды үйде тәрбиелеп отырған ата-аналарға (занды өкілдеріне) кенес беру, онын ішінде ерекше білім беруді кажет ететін балалармен жұмыс жасау құзыреттілігін арттыру үшін ата-аналарға арналған консультациялық пункт қызметын ұйымдастыру маұсатында «Ақтөбе облысының білім басқармасы Мәртөк ауданының білім бөлімі» ММ-нің 2025 жылғы  15 сәуірдегі № 340 бұйрығы негізінде АТА-АНАЛАРҒА КЕҢЕС БЕРУ ПУКТІНІҢ МАҚСАТЫ: мектеп жасына дейінгі балаларды үйде тәрбиелеп отырған отбасыларға диагностикалық, консультациялық және әдістемелік көмек көрсету. АТА-АНАЛАРҒА КЕҢЕС БЕРУ ПУКТІНІҢ НЕГІЗГІ МІНДЕТТЕРІ мектеп жасына дейінгі баланы тәрбиелеу, оқыту және дамыту мәселелері бойынша ата-аналарға (заңды өкілдерге)   көмек көрсету; - мектеп жасына дейінгі балаларды үйде тәрбиелеп отырған отбасыларға әдістемелік, диагностикалық және консультациялық көмек ұйымдастыру; - Мектепке дейінгі жалпы білім беру бағдарламасын іске асыратын Құмсай БМ «Күншуақ» шағын- орталық, ата-аналарға (заңды өкілдерге) және балаларды тәрбиелеуді қолдау мен дамытуға мүдделі басқа ұйымдарға; -балалардың физикалық, психологиялық және әлеуметтік дамуындағы әртүрлі ауытқулардың кешенді профилактикасын жүргізу.       </vt:lpstr>
      <vt:lpstr>  ЕГЕР СІЗДЕ АТА-АНАЛАРҒА КЕҢЕС БЕРУ ПУКТІНЕ БАРУ МҮМКІНДІГІ БОЛМАСА    Сіз 8 (71331) 31-0-06 телефоны бойынша қызықтыратын сұрақтарыңызды қоя аласыз телефон арқылы сөйлескен кезде «  пункт маманына жазылу «қоңырауының мақсатын  хабарлаңыз. Сондай –ақ  ата аналар kumsaishool@gmail..com  қашықтан хабарласа алады, консультативтік пункт маманына ескертумен. Ата-аналар біздің балабақшаның веб-сайты арқылы кеңес ала алады    https://kumsai.martuk.edu.kz/kz кеңестер  беру пункті" жұмыс жоспарына сәйкес жарияланады  НАЗАРЛАРЫҢЫЗҒА! Кеңес беру пуктінің мамандарынан кеңесін алу үшін өтініш беруші өзінің ата-ана мәртебесін растайтын жеке басын куәландыратын құжатты ұсынуы тиіс.  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Консультативный пункт                                                 Дата открытия 01.09. 2009 года                                      УВАЖАЕМЫЕ РОДИТЕЛИ!                                     На базе Государственного коммунального казенного                                       предприятия   «Ясли-сад №1 «Тополёк»                                                                          открыт                                БЕСПЛАТНЫЙ КОНСУЛЬТАТИВНЫЙ ПУНКТ ДЛЯ РОДИТЕЛЕЙ!                                    МЫ ЖДЕМ ВАС В КОНСУЛЬТАТИВНОМ ПУНКТЕ                            ДЛЯ РОДИТЕЛЕЙ В ГККП я/с №1«ТОПОЛЁК»                                                                              c.Мартук, ул.Байганина,104</dc:title>
  <dc:creator>acer</dc:creator>
  <cp:lastModifiedBy>Admin</cp:lastModifiedBy>
  <cp:revision>72</cp:revision>
  <dcterms:created xsi:type="dcterms:W3CDTF">2023-11-08T12:30:56Z</dcterms:created>
  <dcterms:modified xsi:type="dcterms:W3CDTF">2025-12-14T06:04:53Z</dcterms:modified>
</cp:coreProperties>
</file>